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44" r:id="rId5"/>
    <p:sldId id="321" r:id="rId6"/>
    <p:sldId id="322" r:id="rId7"/>
    <p:sldId id="324" r:id="rId8"/>
    <p:sldId id="326" r:id="rId9"/>
    <p:sldId id="327" r:id="rId10"/>
    <p:sldId id="328"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B58D6-EBF9-4945-A75D-81A3BE7A4EE3}" v="91" dt="2026-04-29T05:28:1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61B16-DCF6-4E3A-A2B1-D96C6A408A2E}" type="datetimeFigureOut">
              <a:rPr lang="en-AU" smtClean="0"/>
              <a:t>6/05/2026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514AA-3136-4249-BA36-8AC3D7CE6B43}" type="slidenum">
              <a:rPr lang="en-AU" smtClean="0"/>
              <a:t>‹#›</a:t>
            </a:fld>
            <a:endParaRPr lang="en-AU"/>
          </a:p>
        </p:txBody>
      </p:sp>
    </p:spTree>
    <p:extLst>
      <p:ext uri="{BB962C8B-B14F-4D97-AF65-F5344CB8AC3E}">
        <p14:creationId xmlns:p14="http://schemas.microsoft.com/office/powerpoint/2010/main" val="133308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C514AA-3136-4249-BA36-8AC3D7CE6B43}" type="slidenum">
              <a:rPr lang="en-AU" smtClean="0"/>
              <a:t>1</a:t>
            </a:fld>
            <a:endParaRPr lang="en-AU"/>
          </a:p>
        </p:txBody>
      </p:sp>
    </p:spTree>
    <p:extLst>
      <p:ext uri="{BB962C8B-B14F-4D97-AF65-F5344CB8AC3E}">
        <p14:creationId xmlns:p14="http://schemas.microsoft.com/office/powerpoint/2010/main" val="365816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E57A-7395-B25B-A888-6464206A8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5F30759-2EDA-099A-FFF6-770628CE1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9F4794A-2387-43E7-AB9E-A79A8319A279}"/>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5" name="Footer Placeholder 4">
            <a:extLst>
              <a:ext uri="{FF2B5EF4-FFF2-40B4-BE49-F238E27FC236}">
                <a16:creationId xmlns:a16="http://schemas.microsoft.com/office/drawing/2014/main" id="{1643974F-CADC-210E-DD3E-1D446AC84B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F372C4-02AC-675B-16F3-FFE006DA5EFE}"/>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367913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3D3C-9CD8-61FE-D74E-CFA3ABF371B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9FC3992-7AD7-E1BF-4190-73938A7876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EA26DD-3635-E8E6-DA47-27977245753F}"/>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5" name="Footer Placeholder 4">
            <a:extLst>
              <a:ext uri="{FF2B5EF4-FFF2-40B4-BE49-F238E27FC236}">
                <a16:creationId xmlns:a16="http://schemas.microsoft.com/office/drawing/2014/main" id="{0C774B7A-BB40-CC71-6752-E7324AA6B40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5964FA-400D-AF98-5FEA-8049FACEEEB9}"/>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403658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C4AE7-C3CF-C028-90ED-A90E755DFB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EFC7D67-A6BE-9AD1-C535-0F7A59CB6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E045EA-7797-8729-D89E-3EDEF5A4AA4C}"/>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5" name="Footer Placeholder 4">
            <a:extLst>
              <a:ext uri="{FF2B5EF4-FFF2-40B4-BE49-F238E27FC236}">
                <a16:creationId xmlns:a16="http://schemas.microsoft.com/office/drawing/2014/main" id="{943F2A4E-D599-40CE-9A7B-F44AF92B37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3E86A5-A4C0-EAF0-1E4A-28D853E5C8A4}"/>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3197114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 Title and cont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C77F68-1FF4-AF4B-BC51-C73FE76B4F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8825" b="6551"/>
          <a:stretch/>
        </p:blipFill>
        <p:spPr>
          <a:xfrm>
            <a:off x="255270" y="6111839"/>
            <a:ext cx="9274591" cy="266316"/>
          </a:xfrm>
          <a:prstGeom prst="rect">
            <a:avLst/>
          </a:prstGeom>
        </p:spPr>
      </p:pic>
      <p:sp>
        <p:nvSpPr>
          <p:cNvPr id="19" name="object 3">
            <a:extLst>
              <a:ext uri="{FF2B5EF4-FFF2-40B4-BE49-F238E27FC236}">
                <a16:creationId xmlns:a16="http://schemas.microsoft.com/office/drawing/2014/main" id="{E977D5BE-26F7-6048-AA68-1CEB0465576F}"/>
              </a:ext>
            </a:extLst>
          </p:cNvPr>
          <p:cNvSpPr/>
          <p:nvPr userDrawn="1"/>
        </p:nvSpPr>
        <p:spPr>
          <a:xfrm>
            <a:off x="729804" y="368231"/>
            <a:ext cx="1051643" cy="1206000"/>
          </a:xfrm>
          <a:custGeom>
            <a:avLst/>
            <a:gdLst/>
            <a:ahLst/>
            <a:cxnLst/>
            <a:rect l="l" t="t" r="r" b="b"/>
            <a:pathLst>
              <a:path w="1051560" h="1261110">
                <a:moveTo>
                  <a:pt x="465620" y="601980"/>
                </a:moveTo>
                <a:lnTo>
                  <a:pt x="449153" y="601980"/>
                </a:lnTo>
                <a:lnTo>
                  <a:pt x="452995" y="629920"/>
                </a:lnTo>
                <a:lnTo>
                  <a:pt x="453613" y="670560"/>
                </a:lnTo>
                <a:lnTo>
                  <a:pt x="451496" y="720090"/>
                </a:lnTo>
                <a:lnTo>
                  <a:pt x="447127" y="775970"/>
                </a:lnTo>
                <a:lnTo>
                  <a:pt x="440993" y="836930"/>
                </a:lnTo>
                <a:lnTo>
                  <a:pt x="433580" y="900430"/>
                </a:lnTo>
                <a:lnTo>
                  <a:pt x="425374" y="962660"/>
                </a:lnTo>
                <a:lnTo>
                  <a:pt x="416861" y="1023620"/>
                </a:lnTo>
                <a:lnTo>
                  <a:pt x="416536" y="1023620"/>
                </a:lnTo>
                <a:lnTo>
                  <a:pt x="386160" y="1211580"/>
                </a:lnTo>
                <a:lnTo>
                  <a:pt x="385500" y="1216660"/>
                </a:lnTo>
                <a:lnTo>
                  <a:pt x="388066" y="1220470"/>
                </a:lnTo>
                <a:lnTo>
                  <a:pt x="392160" y="1221740"/>
                </a:lnTo>
                <a:lnTo>
                  <a:pt x="405817" y="1221740"/>
                </a:lnTo>
                <a:lnTo>
                  <a:pt x="422603" y="1223010"/>
                </a:lnTo>
                <a:lnTo>
                  <a:pt x="446258" y="1229360"/>
                </a:lnTo>
                <a:lnTo>
                  <a:pt x="473864" y="1245870"/>
                </a:lnTo>
                <a:lnTo>
                  <a:pt x="486797" y="1254760"/>
                </a:lnTo>
                <a:lnTo>
                  <a:pt x="499891" y="1259840"/>
                </a:lnTo>
                <a:lnTo>
                  <a:pt x="512948" y="1261110"/>
                </a:lnTo>
                <a:lnTo>
                  <a:pt x="538584" y="1261110"/>
                </a:lnTo>
                <a:lnTo>
                  <a:pt x="551641" y="1259840"/>
                </a:lnTo>
                <a:lnTo>
                  <a:pt x="564734" y="1254760"/>
                </a:lnTo>
                <a:lnTo>
                  <a:pt x="577662" y="1245870"/>
                </a:lnTo>
                <a:lnTo>
                  <a:pt x="579786" y="1244600"/>
                </a:lnTo>
                <a:lnTo>
                  <a:pt x="515373" y="1244600"/>
                </a:lnTo>
                <a:lnTo>
                  <a:pt x="504902" y="1243330"/>
                </a:lnTo>
                <a:lnTo>
                  <a:pt x="494522" y="1239520"/>
                </a:lnTo>
                <a:lnTo>
                  <a:pt x="460011" y="1217930"/>
                </a:lnTo>
                <a:lnTo>
                  <a:pt x="437524" y="1209040"/>
                </a:lnTo>
                <a:lnTo>
                  <a:pt x="418451" y="1205230"/>
                </a:lnTo>
                <a:lnTo>
                  <a:pt x="404285" y="1205230"/>
                </a:lnTo>
                <a:lnTo>
                  <a:pt x="414232" y="1143000"/>
                </a:lnTo>
                <a:lnTo>
                  <a:pt x="415908" y="1143000"/>
                </a:lnTo>
                <a:lnTo>
                  <a:pt x="423102" y="1097280"/>
                </a:lnTo>
                <a:lnTo>
                  <a:pt x="431019" y="1043940"/>
                </a:lnTo>
                <a:lnTo>
                  <a:pt x="439223" y="986790"/>
                </a:lnTo>
                <a:lnTo>
                  <a:pt x="447281" y="925830"/>
                </a:lnTo>
                <a:lnTo>
                  <a:pt x="454757" y="864870"/>
                </a:lnTo>
                <a:lnTo>
                  <a:pt x="461216" y="805180"/>
                </a:lnTo>
                <a:lnTo>
                  <a:pt x="466224" y="748030"/>
                </a:lnTo>
                <a:lnTo>
                  <a:pt x="469346" y="695960"/>
                </a:lnTo>
                <a:lnTo>
                  <a:pt x="470147" y="650240"/>
                </a:lnTo>
                <a:lnTo>
                  <a:pt x="468193" y="614680"/>
                </a:lnTo>
                <a:lnTo>
                  <a:pt x="465620" y="601980"/>
                </a:lnTo>
                <a:close/>
              </a:path>
              <a:path w="1051560" h="1261110">
                <a:moveTo>
                  <a:pt x="597086" y="584200"/>
                </a:moveTo>
                <a:lnTo>
                  <a:pt x="593347" y="584200"/>
                </a:lnTo>
                <a:lnTo>
                  <a:pt x="589714" y="585470"/>
                </a:lnTo>
                <a:lnTo>
                  <a:pt x="588478" y="589280"/>
                </a:lnTo>
                <a:lnTo>
                  <a:pt x="583334" y="614680"/>
                </a:lnTo>
                <a:lnTo>
                  <a:pt x="581380" y="650240"/>
                </a:lnTo>
                <a:lnTo>
                  <a:pt x="582182" y="695960"/>
                </a:lnTo>
                <a:lnTo>
                  <a:pt x="585305" y="748030"/>
                </a:lnTo>
                <a:lnTo>
                  <a:pt x="590314" y="805180"/>
                </a:lnTo>
                <a:lnTo>
                  <a:pt x="596774" y="864870"/>
                </a:lnTo>
                <a:lnTo>
                  <a:pt x="604250" y="925830"/>
                </a:lnTo>
                <a:lnTo>
                  <a:pt x="612307" y="986790"/>
                </a:lnTo>
                <a:lnTo>
                  <a:pt x="620511" y="1043940"/>
                </a:lnTo>
                <a:lnTo>
                  <a:pt x="628427" y="1097280"/>
                </a:lnTo>
                <a:lnTo>
                  <a:pt x="635618" y="1143000"/>
                </a:lnTo>
                <a:lnTo>
                  <a:pt x="637294" y="1143000"/>
                </a:lnTo>
                <a:lnTo>
                  <a:pt x="647241" y="1205230"/>
                </a:lnTo>
                <a:lnTo>
                  <a:pt x="633075" y="1205230"/>
                </a:lnTo>
                <a:lnTo>
                  <a:pt x="614003" y="1209040"/>
                </a:lnTo>
                <a:lnTo>
                  <a:pt x="591516" y="1217930"/>
                </a:lnTo>
                <a:lnTo>
                  <a:pt x="557004" y="1239520"/>
                </a:lnTo>
                <a:lnTo>
                  <a:pt x="546624" y="1243330"/>
                </a:lnTo>
                <a:lnTo>
                  <a:pt x="536153" y="1244600"/>
                </a:lnTo>
                <a:lnTo>
                  <a:pt x="579786" y="1244600"/>
                </a:lnTo>
                <a:lnTo>
                  <a:pt x="605268" y="1229360"/>
                </a:lnTo>
                <a:lnTo>
                  <a:pt x="628924" y="1223010"/>
                </a:lnTo>
                <a:lnTo>
                  <a:pt x="645709" y="1221740"/>
                </a:lnTo>
                <a:lnTo>
                  <a:pt x="659366" y="1221740"/>
                </a:lnTo>
                <a:lnTo>
                  <a:pt x="663460" y="1220470"/>
                </a:lnTo>
                <a:lnTo>
                  <a:pt x="666026" y="1216660"/>
                </a:lnTo>
                <a:lnTo>
                  <a:pt x="665366" y="1211580"/>
                </a:lnTo>
                <a:lnTo>
                  <a:pt x="634990" y="1023620"/>
                </a:lnTo>
                <a:lnTo>
                  <a:pt x="634676" y="1023620"/>
                </a:lnTo>
                <a:lnTo>
                  <a:pt x="626159" y="962660"/>
                </a:lnTo>
                <a:lnTo>
                  <a:pt x="617951" y="900430"/>
                </a:lnTo>
                <a:lnTo>
                  <a:pt x="610536" y="836930"/>
                </a:lnTo>
                <a:lnTo>
                  <a:pt x="604401" y="775970"/>
                </a:lnTo>
                <a:lnTo>
                  <a:pt x="600031" y="720090"/>
                </a:lnTo>
                <a:lnTo>
                  <a:pt x="597913" y="670560"/>
                </a:lnTo>
                <a:lnTo>
                  <a:pt x="598532" y="629920"/>
                </a:lnTo>
                <a:lnTo>
                  <a:pt x="602373" y="601980"/>
                </a:lnTo>
                <a:lnTo>
                  <a:pt x="762359" y="601980"/>
                </a:lnTo>
                <a:lnTo>
                  <a:pt x="664543" y="590550"/>
                </a:lnTo>
                <a:lnTo>
                  <a:pt x="621572" y="586740"/>
                </a:lnTo>
                <a:lnTo>
                  <a:pt x="597086" y="584200"/>
                </a:lnTo>
                <a:close/>
              </a:path>
              <a:path w="1051560" h="1261110">
                <a:moveTo>
                  <a:pt x="398819" y="1221740"/>
                </a:moveTo>
                <a:lnTo>
                  <a:pt x="394977" y="1221740"/>
                </a:lnTo>
                <a:lnTo>
                  <a:pt x="396233" y="1223010"/>
                </a:lnTo>
                <a:lnTo>
                  <a:pt x="397563" y="1223010"/>
                </a:lnTo>
                <a:lnTo>
                  <a:pt x="398819" y="1221740"/>
                </a:lnTo>
                <a:close/>
              </a:path>
              <a:path w="1051560" h="1261110">
                <a:moveTo>
                  <a:pt x="656550" y="1221740"/>
                </a:moveTo>
                <a:lnTo>
                  <a:pt x="652707" y="1221740"/>
                </a:lnTo>
                <a:lnTo>
                  <a:pt x="653963" y="1223010"/>
                </a:lnTo>
                <a:lnTo>
                  <a:pt x="655293" y="1223010"/>
                </a:lnTo>
                <a:lnTo>
                  <a:pt x="656550" y="1221740"/>
                </a:lnTo>
                <a:close/>
              </a:path>
              <a:path w="1051560" h="1261110">
                <a:moveTo>
                  <a:pt x="49584" y="383540"/>
                </a:moveTo>
                <a:lnTo>
                  <a:pt x="46715" y="383540"/>
                </a:lnTo>
                <a:lnTo>
                  <a:pt x="46306" y="386080"/>
                </a:lnTo>
                <a:lnTo>
                  <a:pt x="44757" y="387350"/>
                </a:lnTo>
                <a:lnTo>
                  <a:pt x="43500" y="388620"/>
                </a:lnTo>
                <a:lnTo>
                  <a:pt x="41155" y="388620"/>
                </a:lnTo>
                <a:lnTo>
                  <a:pt x="40767" y="391160"/>
                </a:lnTo>
                <a:lnTo>
                  <a:pt x="27774" y="443230"/>
                </a:lnTo>
                <a:lnTo>
                  <a:pt x="9566" y="481330"/>
                </a:lnTo>
                <a:lnTo>
                  <a:pt x="1173" y="506730"/>
                </a:lnTo>
                <a:lnTo>
                  <a:pt x="0" y="539750"/>
                </a:lnTo>
                <a:lnTo>
                  <a:pt x="15878" y="575310"/>
                </a:lnTo>
                <a:lnTo>
                  <a:pt x="32571" y="603250"/>
                </a:lnTo>
                <a:lnTo>
                  <a:pt x="39531" y="627380"/>
                </a:lnTo>
                <a:lnTo>
                  <a:pt x="40708" y="643890"/>
                </a:lnTo>
                <a:lnTo>
                  <a:pt x="40055" y="651510"/>
                </a:lnTo>
                <a:lnTo>
                  <a:pt x="39794" y="652780"/>
                </a:lnTo>
                <a:lnTo>
                  <a:pt x="41647" y="652780"/>
                </a:lnTo>
                <a:lnTo>
                  <a:pt x="41982" y="654050"/>
                </a:lnTo>
                <a:lnTo>
                  <a:pt x="42129" y="655320"/>
                </a:lnTo>
                <a:lnTo>
                  <a:pt x="40527" y="656590"/>
                </a:lnTo>
                <a:lnTo>
                  <a:pt x="41280" y="657860"/>
                </a:lnTo>
                <a:lnTo>
                  <a:pt x="44799" y="657860"/>
                </a:lnTo>
                <a:lnTo>
                  <a:pt x="45793" y="659130"/>
                </a:lnTo>
                <a:lnTo>
                  <a:pt x="45406" y="660400"/>
                </a:lnTo>
                <a:lnTo>
                  <a:pt x="49395" y="660400"/>
                </a:lnTo>
                <a:lnTo>
                  <a:pt x="49594" y="659130"/>
                </a:lnTo>
                <a:lnTo>
                  <a:pt x="52956" y="659130"/>
                </a:lnTo>
                <a:lnTo>
                  <a:pt x="71518" y="652780"/>
                </a:lnTo>
                <a:lnTo>
                  <a:pt x="105274" y="645160"/>
                </a:lnTo>
                <a:lnTo>
                  <a:pt x="135792" y="640080"/>
                </a:lnTo>
                <a:lnTo>
                  <a:pt x="57081" y="640080"/>
                </a:lnTo>
                <a:lnTo>
                  <a:pt x="48443" y="598170"/>
                </a:lnTo>
                <a:lnTo>
                  <a:pt x="29061" y="565150"/>
                </a:lnTo>
                <a:lnTo>
                  <a:pt x="16678" y="535940"/>
                </a:lnTo>
                <a:lnTo>
                  <a:pt x="18200" y="508000"/>
                </a:lnTo>
                <a:lnTo>
                  <a:pt x="25333" y="486410"/>
                </a:lnTo>
                <a:lnTo>
                  <a:pt x="29783" y="477520"/>
                </a:lnTo>
                <a:lnTo>
                  <a:pt x="31963" y="473710"/>
                </a:lnTo>
                <a:lnTo>
                  <a:pt x="36665" y="463550"/>
                </a:lnTo>
                <a:lnTo>
                  <a:pt x="51313" y="425450"/>
                </a:lnTo>
                <a:lnTo>
                  <a:pt x="55950" y="401320"/>
                </a:lnTo>
                <a:lnTo>
                  <a:pt x="149196" y="401320"/>
                </a:lnTo>
                <a:lnTo>
                  <a:pt x="102360" y="392430"/>
                </a:lnTo>
                <a:lnTo>
                  <a:pt x="57671" y="384810"/>
                </a:lnTo>
                <a:lnTo>
                  <a:pt x="49521" y="384810"/>
                </a:lnTo>
                <a:lnTo>
                  <a:pt x="49584" y="383540"/>
                </a:lnTo>
                <a:close/>
              </a:path>
              <a:path w="1051560" h="1261110">
                <a:moveTo>
                  <a:pt x="52956" y="659130"/>
                </a:moveTo>
                <a:lnTo>
                  <a:pt x="51458" y="659130"/>
                </a:lnTo>
                <a:lnTo>
                  <a:pt x="52170" y="660400"/>
                </a:lnTo>
                <a:lnTo>
                  <a:pt x="52956" y="659130"/>
                </a:lnTo>
                <a:close/>
              </a:path>
              <a:path w="1051560" h="1261110">
                <a:moveTo>
                  <a:pt x="762359" y="601980"/>
                </a:moveTo>
                <a:lnTo>
                  <a:pt x="602373" y="601980"/>
                </a:lnTo>
                <a:lnTo>
                  <a:pt x="660642" y="607060"/>
                </a:lnTo>
                <a:lnTo>
                  <a:pt x="722761" y="613410"/>
                </a:lnTo>
                <a:lnTo>
                  <a:pt x="845850" y="628650"/>
                </a:lnTo>
                <a:lnTo>
                  <a:pt x="946248" y="645160"/>
                </a:lnTo>
                <a:lnTo>
                  <a:pt x="998560" y="659130"/>
                </a:lnTo>
                <a:lnTo>
                  <a:pt x="999366" y="660400"/>
                </a:lnTo>
                <a:lnTo>
                  <a:pt x="1000079" y="659130"/>
                </a:lnTo>
                <a:lnTo>
                  <a:pt x="1005743" y="659130"/>
                </a:lnTo>
                <a:lnTo>
                  <a:pt x="1006728" y="657860"/>
                </a:lnTo>
                <a:lnTo>
                  <a:pt x="1010246" y="657860"/>
                </a:lnTo>
                <a:lnTo>
                  <a:pt x="1011010" y="656590"/>
                </a:lnTo>
                <a:lnTo>
                  <a:pt x="1009398" y="655320"/>
                </a:lnTo>
                <a:lnTo>
                  <a:pt x="1009555" y="654050"/>
                </a:lnTo>
                <a:lnTo>
                  <a:pt x="1009879" y="652780"/>
                </a:lnTo>
                <a:lnTo>
                  <a:pt x="1011733" y="652780"/>
                </a:lnTo>
                <a:lnTo>
                  <a:pt x="1011471" y="651510"/>
                </a:lnTo>
                <a:lnTo>
                  <a:pt x="1010818" y="643890"/>
                </a:lnTo>
                <a:lnTo>
                  <a:pt x="1011090" y="640080"/>
                </a:lnTo>
                <a:lnTo>
                  <a:pt x="994445" y="640080"/>
                </a:lnTo>
                <a:lnTo>
                  <a:pt x="959105" y="631190"/>
                </a:lnTo>
                <a:lnTo>
                  <a:pt x="847919" y="612140"/>
                </a:lnTo>
                <a:lnTo>
                  <a:pt x="762359" y="601980"/>
                </a:lnTo>
                <a:close/>
              </a:path>
              <a:path w="1051560" h="1261110">
                <a:moveTo>
                  <a:pt x="1005743" y="659130"/>
                </a:moveTo>
                <a:lnTo>
                  <a:pt x="1001932" y="659130"/>
                </a:lnTo>
                <a:lnTo>
                  <a:pt x="1002131" y="660400"/>
                </a:lnTo>
                <a:lnTo>
                  <a:pt x="1006120" y="660400"/>
                </a:lnTo>
                <a:lnTo>
                  <a:pt x="1005743" y="659130"/>
                </a:lnTo>
                <a:close/>
              </a:path>
              <a:path w="1051560" h="1261110">
                <a:moveTo>
                  <a:pt x="458179" y="584200"/>
                </a:moveTo>
                <a:lnTo>
                  <a:pt x="454441" y="584200"/>
                </a:lnTo>
                <a:lnTo>
                  <a:pt x="429954" y="586740"/>
                </a:lnTo>
                <a:lnTo>
                  <a:pt x="386983" y="590550"/>
                </a:lnTo>
                <a:lnTo>
                  <a:pt x="203608" y="612140"/>
                </a:lnTo>
                <a:lnTo>
                  <a:pt x="92421" y="631190"/>
                </a:lnTo>
                <a:lnTo>
                  <a:pt x="57081" y="640080"/>
                </a:lnTo>
                <a:lnTo>
                  <a:pt x="135792" y="640080"/>
                </a:lnTo>
                <a:lnTo>
                  <a:pt x="205675" y="628650"/>
                </a:lnTo>
                <a:lnTo>
                  <a:pt x="328765" y="613410"/>
                </a:lnTo>
                <a:lnTo>
                  <a:pt x="390884" y="607060"/>
                </a:lnTo>
                <a:lnTo>
                  <a:pt x="449153" y="601980"/>
                </a:lnTo>
                <a:lnTo>
                  <a:pt x="465620" y="601980"/>
                </a:lnTo>
                <a:lnTo>
                  <a:pt x="463048" y="589280"/>
                </a:lnTo>
                <a:lnTo>
                  <a:pt x="461812" y="585470"/>
                </a:lnTo>
                <a:lnTo>
                  <a:pt x="458179" y="584200"/>
                </a:lnTo>
                <a:close/>
              </a:path>
              <a:path w="1051560" h="1261110">
                <a:moveTo>
                  <a:pt x="1012352" y="401320"/>
                </a:moveTo>
                <a:lnTo>
                  <a:pt x="995566" y="401320"/>
                </a:lnTo>
                <a:lnTo>
                  <a:pt x="996716" y="410210"/>
                </a:lnTo>
                <a:lnTo>
                  <a:pt x="1008812" y="449580"/>
                </a:lnTo>
                <a:lnTo>
                  <a:pt x="1021743" y="477520"/>
                </a:lnTo>
                <a:lnTo>
                  <a:pt x="1026195" y="486410"/>
                </a:lnTo>
                <a:lnTo>
                  <a:pt x="1033330" y="508000"/>
                </a:lnTo>
                <a:lnTo>
                  <a:pt x="1034852" y="535940"/>
                </a:lnTo>
                <a:lnTo>
                  <a:pt x="1022465" y="565150"/>
                </a:lnTo>
                <a:lnTo>
                  <a:pt x="1016276" y="574040"/>
                </a:lnTo>
                <a:lnTo>
                  <a:pt x="1011036" y="581660"/>
                </a:lnTo>
                <a:lnTo>
                  <a:pt x="1006669" y="590550"/>
                </a:lnTo>
                <a:lnTo>
                  <a:pt x="1003094" y="598170"/>
                </a:lnTo>
                <a:lnTo>
                  <a:pt x="998615" y="610870"/>
                </a:lnTo>
                <a:lnTo>
                  <a:pt x="995995" y="622300"/>
                </a:lnTo>
                <a:lnTo>
                  <a:pt x="994757" y="632460"/>
                </a:lnTo>
                <a:lnTo>
                  <a:pt x="994445" y="640080"/>
                </a:lnTo>
                <a:lnTo>
                  <a:pt x="1011090" y="640080"/>
                </a:lnTo>
                <a:lnTo>
                  <a:pt x="1011996" y="627380"/>
                </a:lnTo>
                <a:lnTo>
                  <a:pt x="1018955" y="603250"/>
                </a:lnTo>
                <a:lnTo>
                  <a:pt x="1035648" y="575310"/>
                </a:lnTo>
                <a:lnTo>
                  <a:pt x="1051527" y="539750"/>
                </a:lnTo>
                <a:lnTo>
                  <a:pt x="1050353" y="506730"/>
                </a:lnTo>
                <a:lnTo>
                  <a:pt x="1041961" y="481330"/>
                </a:lnTo>
                <a:lnTo>
                  <a:pt x="1036182" y="469900"/>
                </a:lnTo>
                <a:lnTo>
                  <a:pt x="1032294" y="462280"/>
                </a:lnTo>
                <a:lnTo>
                  <a:pt x="1023752" y="443230"/>
                </a:lnTo>
                <a:lnTo>
                  <a:pt x="1015098" y="417830"/>
                </a:lnTo>
                <a:lnTo>
                  <a:pt x="1012352" y="401320"/>
                </a:lnTo>
                <a:close/>
              </a:path>
              <a:path w="1051560" h="1261110">
                <a:moveTo>
                  <a:pt x="149196" y="401320"/>
                </a:moveTo>
                <a:lnTo>
                  <a:pt x="55950" y="401320"/>
                </a:lnTo>
                <a:lnTo>
                  <a:pt x="83494" y="406400"/>
                </a:lnTo>
                <a:lnTo>
                  <a:pt x="186335" y="424180"/>
                </a:lnTo>
                <a:lnTo>
                  <a:pt x="375673" y="453390"/>
                </a:lnTo>
                <a:lnTo>
                  <a:pt x="425656" y="459740"/>
                </a:lnTo>
                <a:lnTo>
                  <a:pt x="459708" y="461010"/>
                </a:lnTo>
                <a:lnTo>
                  <a:pt x="464576" y="461010"/>
                </a:lnTo>
                <a:lnTo>
                  <a:pt x="466095" y="458470"/>
                </a:lnTo>
                <a:lnTo>
                  <a:pt x="467760" y="457200"/>
                </a:lnTo>
                <a:lnTo>
                  <a:pt x="468461" y="454660"/>
                </a:lnTo>
                <a:lnTo>
                  <a:pt x="468000" y="452120"/>
                </a:lnTo>
                <a:lnTo>
                  <a:pt x="466770" y="444500"/>
                </a:lnTo>
                <a:lnTo>
                  <a:pt x="449813" y="444500"/>
                </a:lnTo>
                <a:lnTo>
                  <a:pt x="408364" y="440690"/>
                </a:lnTo>
                <a:lnTo>
                  <a:pt x="351995" y="433070"/>
                </a:lnTo>
                <a:lnTo>
                  <a:pt x="155886" y="402590"/>
                </a:lnTo>
                <a:lnTo>
                  <a:pt x="149196" y="401320"/>
                </a:lnTo>
                <a:close/>
              </a:path>
              <a:path w="1051560" h="1261110">
                <a:moveTo>
                  <a:pt x="579786" y="16510"/>
                </a:moveTo>
                <a:lnTo>
                  <a:pt x="525747" y="16510"/>
                </a:lnTo>
                <a:lnTo>
                  <a:pt x="546624" y="19050"/>
                </a:lnTo>
                <a:lnTo>
                  <a:pt x="557004" y="22860"/>
                </a:lnTo>
                <a:lnTo>
                  <a:pt x="591516" y="44450"/>
                </a:lnTo>
                <a:lnTo>
                  <a:pt x="614003" y="53340"/>
                </a:lnTo>
                <a:lnTo>
                  <a:pt x="633075" y="57150"/>
                </a:lnTo>
                <a:lnTo>
                  <a:pt x="647241" y="57150"/>
                </a:lnTo>
                <a:lnTo>
                  <a:pt x="583526" y="452120"/>
                </a:lnTo>
                <a:lnTo>
                  <a:pt x="583065" y="454660"/>
                </a:lnTo>
                <a:lnTo>
                  <a:pt x="583777" y="457200"/>
                </a:lnTo>
                <a:lnTo>
                  <a:pt x="585431" y="458470"/>
                </a:lnTo>
                <a:lnTo>
                  <a:pt x="586950" y="461010"/>
                </a:lnTo>
                <a:lnTo>
                  <a:pt x="591819" y="461010"/>
                </a:lnTo>
                <a:lnTo>
                  <a:pt x="625870" y="459740"/>
                </a:lnTo>
                <a:lnTo>
                  <a:pt x="675854" y="453390"/>
                </a:lnTo>
                <a:lnTo>
                  <a:pt x="736150" y="444500"/>
                </a:lnTo>
                <a:lnTo>
                  <a:pt x="601714" y="444500"/>
                </a:lnTo>
                <a:lnTo>
                  <a:pt x="665366" y="49530"/>
                </a:lnTo>
                <a:lnTo>
                  <a:pt x="666026" y="45720"/>
                </a:lnTo>
                <a:lnTo>
                  <a:pt x="663460" y="41910"/>
                </a:lnTo>
                <a:lnTo>
                  <a:pt x="659366" y="40640"/>
                </a:lnTo>
                <a:lnTo>
                  <a:pt x="645709" y="40640"/>
                </a:lnTo>
                <a:lnTo>
                  <a:pt x="628924" y="39370"/>
                </a:lnTo>
                <a:lnTo>
                  <a:pt x="605268" y="31750"/>
                </a:lnTo>
                <a:lnTo>
                  <a:pt x="579786" y="16510"/>
                </a:lnTo>
                <a:close/>
              </a:path>
              <a:path w="1051560" h="1261110">
                <a:moveTo>
                  <a:pt x="398819" y="39370"/>
                </a:moveTo>
                <a:lnTo>
                  <a:pt x="394977" y="39370"/>
                </a:lnTo>
                <a:lnTo>
                  <a:pt x="392160" y="40640"/>
                </a:lnTo>
                <a:lnTo>
                  <a:pt x="388066" y="41910"/>
                </a:lnTo>
                <a:lnTo>
                  <a:pt x="385500" y="45720"/>
                </a:lnTo>
                <a:lnTo>
                  <a:pt x="386160" y="49530"/>
                </a:lnTo>
                <a:lnTo>
                  <a:pt x="449813" y="444500"/>
                </a:lnTo>
                <a:lnTo>
                  <a:pt x="466770" y="444500"/>
                </a:lnTo>
                <a:lnTo>
                  <a:pt x="433541" y="238760"/>
                </a:lnTo>
                <a:lnTo>
                  <a:pt x="404285" y="57150"/>
                </a:lnTo>
                <a:lnTo>
                  <a:pt x="418451" y="57150"/>
                </a:lnTo>
                <a:lnTo>
                  <a:pt x="437524" y="53340"/>
                </a:lnTo>
                <a:lnTo>
                  <a:pt x="460011" y="44450"/>
                </a:lnTo>
                <a:lnTo>
                  <a:pt x="466113" y="40640"/>
                </a:lnTo>
                <a:lnTo>
                  <a:pt x="405817" y="40640"/>
                </a:lnTo>
                <a:lnTo>
                  <a:pt x="398819" y="39370"/>
                </a:lnTo>
                <a:close/>
              </a:path>
              <a:path w="1051560" h="1261110">
                <a:moveTo>
                  <a:pt x="1001304" y="383540"/>
                </a:moveTo>
                <a:lnTo>
                  <a:pt x="949168" y="392430"/>
                </a:lnTo>
                <a:lnTo>
                  <a:pt x="895643" y="402590"/>
                </a:lnTo>
                <a:lnTo>
                  <a:pt x="699536" y="433070"/>
                </a:lnTo>
                <a:lnTo>
                  <a:pt x="643165" y="440690"/>
                </a:lnTo>
                <a:lnTo>
                  <a:pt x="601714" y="444500"/>
                </a:lnTo>
                <a:lnTo>
                  <a:pt x="736150" y="444500"/>
                </a:lnTo>
                <a:lnTo>
                  <a:pt x="865193" y="424180"/>
                </a:lnTo>
                <a:lnTo>
                  <a:pt x="968028" y="406400"/>
                </a:lnTo>
                <a:lnTo>
                  <a:pt x="995566" y="401320"/>
                </a:lnTo>
                <a:lnTo>
                  <a:pt x="1012352" y="401320"/>
                </a:lnTo>
                <a:lnTo>
                  <a:pt x="1010874" y="392430"/>
                </a:lnTo>
                <a:lnTo>
                  <a:pt x="1010759" y="391160"/>
                </a:lnTo>
                <a:lnTo>
                  <a:pt x="1010382" y="388620"/>
                </a:lnTo>
                <a:lnTo>
                  <a:pt x="1008026" y="388620"/>
                </a:lnTo>
                <a:lnTo>
                  <a:pt x="1006769" y="387350"/>
                </a:lnTo>
                <a:lnTo>
                  <a:pt x="1005230" y="386080"/>
                </a:lnTo>
                <a:lnTo>
                  <a:pt x="1005021" y="384810"/>
                </a:lnTo>
                <a:lnTo>
                  <a:pt x="1001335" y="384810"/>
                </a:lnTo>
                <a:lnTo>
                  <a:pt x="1001304" y="383540"/>
                </a:lnTo>
                <a:close/>
              </a:path>
              <a:path w="1051560" h="1261110">
                <a:moveTo>
                  <a:pt x="50223" y="383540"/>
                </a:moveTo>
                <a:lnTo>
                  <a:pt x="50191" y="384810"/>
                </a:lnTo>
                <a:lnTo>
                  <a:pt x="57671" y="384810"/>
                </a:lnTo>
                <a:lnTo>
                  <a:pt x="50223" y="383540"/>
                </a:lnTo>
                <a:close/>
              </a:path>
              <a:path w="1051560" h="1261110">
                <a:moveTo>
                  <a:pt x="1004811" y="383540"/>
                </a:moveTo>
                <a:lnTo>
                  <a:pt x="1001942" y="383540"/>
                </a:lnTo>
                <a:lnTo>
                  <a:pt x="1002016" y="384810"/>
                </a:lnTo>
                <a:lnTo>
                  <a:pt x="1005021" y="384810"/>
                </a:lnTo>
                <a:lnTo>
                  <a:pt x="1004811" y="383540"/>
                </a:lnTo>
                <a:close/>
              </a:path>
              <a:path w="1051560" h="1261110">
                <a:moveTo>
                  <a:pt x="538584" y="0"/>
                </a:moveTo>
                <a:lnTo>
                  <a:pt x="512948" y="0"/>
                </a:lnTo>
                <a:lnTo>
                  <a:pt x="499891" y="2540"/>
                </a:lnTo>
                <a:lnTo>
                  <a:pt x="486797" y="7620"/>
                </a:lnTo>
                <a:lnTo>
                  <a:pt x="446258" y="31750"/>
                </a:lnTo>
                <a:lnTo>
                  <a:pt x="422603" y="39370"/>
                </a:lnTo>
                <a:lnTo>
                  <a:pt x="405817" y="40640"/>
                </a:lnTo>
                <a:lnTo>
                  <a:pt x="466113" y="40640"/>
                </a:lnTo>
                <a:lnTo>
                  <a:pt x="494522" y="22860"/>
                </a:lnTo>
                <a:lnTo>
                  <a:pt x="504902" y="19050"/>
                </a:lnTo>
                <a:lnTo>
                  <a:pt x="525747" y="16510"/>
                </a:lnTo>
                <a:lnTo>
                  <a:pt x="579786" y="16510"/>
                </a:lnTo>
                <a:lnTo>
                  <a:pt x="564734" y="7620"/>
                </a:lnTo>
                <a:lnTo>
                  <a:pt x="551641" y="2540"/>
                </a:lnTo>
                <a:lnTo>
                  <a:pt x="538584" y="0"/>
                </a:lnTo>
                <a:close/>
              </a:path>
              <a:path w="1051560" h="1261110">
                <a:moveTo>
                  <a:pt x="656550" y="39370"/>
                </a:moveTo>
                <a:lnTo>
                  <a:pt x="652707" y="39370"/>
                </a:lnTo>
                <a:lnTo>
                  <a:pt x="645709" y="40640"/>
                </a:lnTo>
                <a:lnTo>
                  <a:pt x="659366" y="40640"/>
                </a:lnTo>
                <a:lnTo>
                  <a:pt x="656550" y="39370"/>
                </a:lnTo>
                <a:close/>
              </a:path>
            </a:pathLst>
          </a:custGeom>
          <a:solidFill>
            <a:srgbClr val="FFDB16"/>
          </a:solidFill>
        </p:spPr>
        <p:txBody>
          <a:bodyPr wrap="square" lIns="0" tIns="0" rIns="0" bIns="0" rtlCol="0"/>
          <a:lstStyle/>
          <a:p>
            <a:endParaRPr/>
          </a:p>
        </p:txBody>
      </p:sp>
      <p:sp>
        <p:nvSpPr>
          <p:cNvPr id="7" name="Holder 2">
            <a:extLst>
              <a:ext uri="{FF2B5EF4-FFF2-40B4-BE49-F238E27FC236}">
                <a16:creationId xmlns:a16="http://schemas.microsoft.com/office/drawing/2014/main" id="{AEDE2F03-6E59-E945-B182-231D7F974208}"/>
              </a:ext>
            </a:extLst>
          </p:cNvPr>
          <p:cNvSpPr>
            <a:spLocks noGrp="1"/>
          </p:cNvSpPr>
          <p:nvPr>
            <p:ph type="title" hasCustomPrompt="1"/>
          </p:nvPr>
        </p:nvSpPr>
        <p:spPr>
          <a:xfrm>
            <a:off x="1336180" y="750295"/>
            <a:ext cx="9962264" cy="677108"/>
          </a:xfrm>
          <a:prstGeom prst="rect">
            <a:avLst/>
          </a:prstGeom>
        </p:spPr>
        <p:txBody>
          <a:bodyPr lIns="0" tIns="0" rIns="0" bIns="0">
            <a:noAutofit/>
          </a:bodyPr>
          <a:lstStyle>
            <a:lvl1pPr>
              <a:defRPr sz="4400" b="1" i="0">
                <a:solidFill>
                  <a:srgbClr val="000000"/>
                </a:solidFill>
                <a:latin typeface="Myriad Pro" panose="020B0403030403020204" pitchFamily="34" charset="0"/>
                <a:cs typeface="Arial" panose="020B0604020202020204" pitchFamily="34" charset="0"/>
              </a:defRPr>
            </a:lvl1pPr>
          </a:lstStyle>
          <a:p>
            <a:r>
              <a:rPr lang="en-AU"/>
              <a:t>Click to add heading 1</a:t>
            </a:r>
            <a:endParaRPr/>
          </a:p>
        </p:txBody>
      </p:sp>
      <p:sp>
        <p:nvSpPr>
          <p:cNvPr id="16" name="Holder 3">
            <a:extLst>
              <a:ext uri="{FF2B5EF4-FFF2-40B4-BE49-F238E27FC236}">
                <a16:creationId xmlns:a16="http://schemas.microsoft.com/office/drawing/2014/main" id="{817FC888-309D-D54F-B2CF-9498E27643EB}"/>
              </a:ext>
            </a:extLst>
          </p:cNvPr>
          <p:cNvSpPr>
            <a:spLocks noGrp="1"/>
          </p:cNvSpPr>
          <p:nvPr>
            <p:ph type="body" idx="1" hasCustomPrompt="1"/>
          </p:nvPr>
        </p:nvSpPr>
        <p:spPr>
          <a:xfrm>
            <a:off x="1336181" y="2436437"/>
            <a:ext cx="10033225" cy="2901028"/>
          </a:xfrm>
          <a:prstGeom prst="rect">
            <a:avLst/>
          </a:prstGeom>
        </p:spPr>
        <p:txBody>
          <a:bodyPr lIns="0" tIns="0" rIns="0" bIns="0">
            <a:noAutofit/>
          </a:bodyPr>
          <a:lstStyle>
            <a:lvl1pPr marL="0" indent="0">
              <a:buNone/>
              <a:defRPr sz="2800" b="0" i="0">
                <a:solidFill>
                  <a:srgbClr val="000000"/>
                </a:solidFill>
                <a:latin typeface="Arial" panose="020B0604020202020204" pitchFamily="34" charset="0"/>
                <a:cs typeface="Arial" panose="020B0604020202020204" pitchFamily="34" charset="0"/>
              </a:defRPr>
            </a:lvl1pPr>
          </a:lstStyle>
          <a:p>
            <a:pPr lvl="0"/>
            <a:r>
              <a:rPr lang="en-GB"/>
              <a:t>Click to edit text style 1.</a:t>
            </a:r>
          </a:p>
          <a:p>
            <a:pPr lvl="1"/>
            <a:r>
              <a:rPr lang="en-GB"/>
              <a:t>Text style 2.</a:t>
            </a:r>
          </a:p>
          <a:p>
            <a:pPr lvl="2"/>
            <a:r>
              <a:rPr lang="en-GB"/>
              <a:t>Text style 3.</a:t>
            </a:r>
          </a:p>
          <a:p>
            <a:pPr lvl="3"/>
            <a:r>
              <a:rPr lang="en-GB"/>
              <a:t>Bullet style 1.</a:t>
            </a:r>
          </a:p>
          <a:p>
            <a:pPr lvl="4"/>
            <a:r>
              <a:rPr lang="en-GB"/>
              <a:t>Bullet style 2.</a:t>
            </a:r>
          </a:p>
          <a:p>
            <a:pPr lvl="5"/>
            <a:r>
              <a:rPr lang="en-GB"/>
              <a:t>Bullet style 3. </a:t>
            </a:r>
          </a:p>
          <a:p>
            <a:pPr lvl="6"/>
            <a:r>
              <a:rPr lang="en-GB"/>
              <a:t>Bullet style 4. </a:t>
            </a:r>
          </a:p>
        </p:txBody>
      </p:sp>
      <p:sp>
        <p:nvSpPr>
          <p:cNvPr id="17" name="Text Placeholder 5">
            <a:extLst>
              <a:ext uri="{FF2B5EF4-FFF2-40B4-BE49-F238E27FC236}">
                <a16:creationId xmlns:a16="http://schemas.microsoft.com/office/drawing/2014/main" id="{A914F667-3851-8F48-A36B-1D36891E4708}"/>
              </a:ext>
            </a:extLst>
          </p:cNvPr>
          <p:cNvSpPr>
            <a:spLocks noGrp="1"/>
          </p:cNvSpPr>
          <p:nvPr>
            <p:ph type="body" sz="quarter" idx="10" hasCustomPrompt="1"/>
          </p:nvPr>
        </p:nvSpPr>
        <p:spPr>
          <a:xfrm>
            <a:off x="1336181" y="1716438"/>
            <a:ext cx="10033225" cy="430887"/>
          </a:xfrm>
          <a:prstGeom prst="rect">
            <a:avLst/>
          </a:prstGeom>
        </p:spPr>
        <p:txBody>
          <a:bodyPr lIns="0" tIns="0" rIns="0" bIns="0">
            <a:noAutofit/>
          </a:bodyPr>
          <a:lstStyle>
            <a:lvl1pPr marL="0" indent="0">
              <a:buNone/>
              <a:defRPr sz="2800" b="1" i="0">
                <a:solidFill>
                  <a:srgbClr val="000000"/>
                </a:solidFill>
                <a:latin typeface="Arial" panose="020B0604020202020204" pitchFamily="34" charset="0"/>
                <a:cs typeface="Arial" panose="020B0604020202020204" pitchFamily="34" charset="0"/>
              </a:defRPr>
            </a:lvl1pPr>
          </a:lstStyle>
          <a:p>
            <a:pPr lvl="0"/>
            <a:r>
              <a:rPr lang="en-US"/>
              <a:t>Click to add heading 2</a:t>
            </a:r>
          </a:p>
        </p:txBody>
      </p:sp>
    </p:spTree>
    <p:extLst>
      <p:ext uri="{BB962C8B-B14F-4D97-AF65-F5344CB8AC3E}">
        <p14:creationId xmlns:p14="http://schemas.microsoft.com/office/powerpoint/2010/main" val="73542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671E-7B30-8742-0859-38F5E10280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D4963F3-32DC-01C2-6C0A-8F482048C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021139C-E3A3-3A87-C0E4-203CF6C8E9B3}"/>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5" name="Footer Placeholder 4">
            <a:extLst>
              <a:ext uri="{FF2B5EF4-FFF2-40B4-BE49-F238E27FC236}">
                <a16:creationId xmlns:a16="http://schemas.microsoft.com/office/drawing/2014/main" id="{07326BC9-84E4-57DF-B8CE-B2477878CE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067F3D-F7D9-7F38-796C-AEAB73A23F7C}"/>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301097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6AC5-86FC-B8BA-1C09-B12B74129F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341E2BC-F4CE-E68F-C424-5DD9956F5A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1BC35A-7134-E342-EDD8-6462E55DD887}"/>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5" name="Footer Placeholder 4">
            <a:extLst>
              <a:ext uri="{FF2B5EF4-FFF2-40B4-BE49-F238E27FC236}">
                <a16:creationId xmlns:a16="http://schemas.microsoft.com/office/drawing/2014/main" id="{00F485E6-3464-FDD2-07D1-8033577387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DEC253-F996-2B7E-7214-3CC65882B7D5}"/>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18255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5BFC-F666-D698-A749-E9402E05FA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45C97A-A1A4-7677-3044-E80713F9B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F86111-787C-A360-8593-82A25D72E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9EBD1D6-993B-4868-3B64-26DF5D63DD57}"/>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6" name="Footer Placeholder 5">
            <a:extLst>
              <a:ext uri="{FF2B5EF4-FFF2-40B4-BE49-F238E27FC236}">
                <a16:creationId xmlns:a16="http://schemas.microsoft.com/office/drawing/2014/main" id="{02409D11-D973-CC93-DBC7-BAAAD3E814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3B66BE-CC96-8F54-A915-4653A3A07329}"/>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375299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09EE-9718-9504-912D-896E0ABF62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C15DD92-3D5A-C4A1-038B-1CCCB72FE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03F7C-A3D4-CA35-74D0-3B4CF97F91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8C33056-28C9-4B04-CE06-ED8185B87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A9635-3AEF-653A-70A5-828E3A990F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1B57A3A-7C3C-ECC5-1C24-8C4D85C2220E}"/>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8" name="Footer Placeholder 7">
            <a:extLst>
              <a:ext uri="{FF2B5EF4-FFF2-40B4-BE49-F238E27FC236}">
                <a16:creationId xmlns:a16="http://schemas.microsoft.com/office/drawing/2014/main" id="{BC0B4463-5D65-3AAC-0553-05BE02E983E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364C537-21F7-86C4-014C-20F5D2762783}"/>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409424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6789-AFC1-278E-EBF8-01170A7E8EE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54404C1-F3E2-534E-752E-698229793AF9}"/>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4" name="Footer Placeholder 3">
            <a:extLst>
              <a:ext uri="{FF2B5EF4-FFF2-40B4-BE49-F238E27FC236}">
                <a16:creationId xmlns:a16="http://schemas.microsoft.com/office/drawing/2014/main" id="{2C9064DC-ACE1-26E5-D47A-6C73109356C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CB7EBB1-C575-686F-F70F-BE8CAD5C1FF4}"/>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156794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24882-0AC4-98E3-D53E-20C2CFEBFC24}"/>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3" name="Footer Placeholder 2">
            <a:extLst>
              <a:ext uri="{FF2B5EF4-FFF2-40B4-BE49-F238E27FC236}">
                <a16:creationId xmlns:a16="http://schemas.microsoft.com/office/drawing/2014/main" id="{7C2E202D-6445-51D4-B878-6D34B8089E2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54BF19D-030D-CD95-145F-92AF93788615}"/>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8405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239C-98DE-71F9-27A9-7DA11E1A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A528B09-A20B-DB9A-C769-BD7252AB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1FEF462-17A9-2CC3-3610-8B73CFD80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A0A50-0F6A-77F6-9F8E-CB2BED0D0477}"/>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6" name="Footer Placeholder 5">
            <a:extLst>
              <a:ext uri="{FF2B5EF4-FFF2-40B4-BE49-F238E27FC236}">
                <a16:creationId xmlns:a16="http://schemas.microsoft.com/office/drawing/2014/main" id="{26AF42C8-D41C-4F76-FB8A-B2559F8ED7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1A4167-F57F-5889-26F5-66C8E007AA98}"/>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19767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A8B9-580D-E519-1BC8-14F26D27F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1C07197-0ECB-B271-943E-5CCCCE9C64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84811CE-A785-E5ED-23E6-DA772A0A0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70CDC-F6B7-CC95-89F4-B35A398A4D7A}"/>
              </a:ext>
            </a:extLst>
          </p:cNvPr>
          <p:cNvSpPr>
            <a:spLocks noGrp="1"/>
          </p:cNvSpPr>
          <p:nvPr>
            <p:ph type="dt" sz="half" idx="10"/>
          </p:nvPr>
        </p:nvSpPr>
        <p:spPr/>
        <p:txBody>
          <a:bodyPr/>
          <a:lstStyle/>
          <a:p>
            <a:fld id="{3A61D9F7-91D3-43B8-A45F-83C08A1FAB35}" type="datetimeFigureOut">
              <a:rPr lang="en-AU" smtClean="0"/>
              <a:t>6/05/2026</a:t>
            </a:fld>
            <a:endParaRPr lang="en-AU"/>
          </a:p>
        </p:txBody>
      </p:sp>
      <p:sp>
        <p:nvSpPr>
          <p:cNvPr id="6" name="Footer Placeholder 5">
            <a:extLst>
              <a:ext uri="{FF2B5EF4-FFF2-40B4-BE49-F238E27FC236}">
                <a16:creationId xmlns:a16="http://schemas.microsoft.com/office/drawing/2014/main" id="{27BBA46C-3A12-1793-CB59-57133B54A0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775F94-F8A9-80E0-7F35-836B405EC6A4}"/>
              </a:ext>
            </a:extLst>
          </p:cNvPr>
          <p:cNvSpPr>
            <a:spLocks noGrp="1"/>
          </p:cNvSpPr>
          <p:nvPr>
            <p:ph type="sldNum" sz="quarter" idx="12"/>
          </p:nvPr>
        </p:nvSpPr>
        <p:spPr/>
        <p:txBody>
          <a:bodyPr/>
          <a:lstStyle/>
          <a:p>
            <a:fld id="{2CE58984-3573-468F-8D5F-5B4E27970638}" type="slidenum">
              <a:rPr lang="en-AU" smtClean="0"/>
              <a:t>‹#›</a:t>
            </a:fld>
            <a:endParaRPr lang="en-AU"/>
          </a:p>
        </p:txBody>
      </p:sp>
    </p:spTree>
    <p:extLst>
      <p:ext uri="{BB962C8B-B14F-4D97-AF65-F5344CB8AC3E}">
        <p14:creationId xmlns:p14="http://schemas.microsoft.com/office/powerpoint/2010/main" val="395406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98366-BF3B-E6BF-C2C3-63AC50493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E7D77A5-A92B-81B0-CE12-7BC4E5C88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F5492F-0DEC-9BD9-589D-045F0CE03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61D9F7-91D3-43B8-A45F-83C08A1FAB35}" type="datetimeFigureOut">
              <a:rPr lang="en-AU" smtClean="0"/>
              <a:t>6/05/2026</a:t>
            </a:fld>
            <a:endParaRPr lang="en-AU"/>
          </a:p>
        </p:txBody>
      </p:sp>
      <p:sp>
        <p:nvSpPr>
          <p:cNvPr id="5" name="Footer Placeholder 4">
            <a:extLst>
              <a:ext uri="{FF2B5EF4-FFF2-40B4-BE49-F238E27FC236}">
                <a16:creationId xmlns:a16="http://schemas.microsoft.com/office/drawing/2014/main" id="{FE5FA96C-A5C8-06D5-91EB-0D921A0A4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4B81162-B096-E66A-66D8-F689C222B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E58984-3573-468F-8D5F-5B4E27970638}" type="slidenum">
              <a:rPr lang="en-AU" smtClean="0"/>
              <a:t>‹#›</a:t>
            </a:fld>
            <a:endParaRPr lang="en-AU"/>
          </a:p>
        </p:txBody>
      </p:sp>
    </p:spTree>
    <p:extLst>
      <p:ext uri="{BB962C8B-B14F-4D97-AF65-F5344CB8AC3E}">
        <p14:creationId xmlns:p14="http://schemas.microsoft.com/office/powerpoint/2010/main" val="1667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0FDF0-DF65-E15D-E6CC-923468231CE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1C982B9-FF26-863C-42B8-AE0A4A3CF0DB}"/>
              </a:ext>
            </a:extLst>
          </p:cNvPr>
          <p:cNvSpPr>
            <a:spLocks noGrp="1"/>
          </p:cNvSpPr>
          <p:nvPr>
            <p:ph type="body" idx="1"/>
          </p:nvPr>
        </p:nvSpPr>
        <p:spPr>
          <a:xfrm>
            <a:off x="1186629" y="1609425"/>
            <a:ext cx="10475488" cy="4383921"/>
          </a:xfrm>
        </p:spPr>
        <p:txBody>
          <a:bodyPr/>
          <a:lstStyle/>
          <a:p>
            <a:r>
              <a:rPr lang="en-US" sz="6600"/>
              <a:t>Navigating Change </a:t>
            </a:r>
          </a:p>
          <a:p>
            <a:r>
              <a:rPr lang="en-US" sz="6600"/>
              <a:t>Without Losing Hope</a:t>
            </a:r>
          </a:p>
          <a:p>
            <a:endParaRPr lang="en-US"/>
          </a:p>
          <a:p>
            <a:endParaRPr lang="en-US"/>
          </a:p>
          <a:p>
            <a:endParaRPr lang="en-US"/>
          </a:p>
          <a:p>
            <a:pPr algn="r">
              <a:lnSpc>
                <a:spcPct val="100000"/>
              </a:lnSpc>
              <a:spcBef>
                <a:spcPts val="0"/>
              </a:spcBef>
            </a:pPr>
            <a:r>
              <a:rPr lang="en-US" b="1"/>
              <a:t>Bishop Ken Howell</a:t>
            </a:r>
          </a:p>
          <a:p>
            <a:pPr algn="r">
              <a:lnSpc>
                <a:spcPct val="100000"/>
              </a:lnSpc>
              <a:spcBef>
                <a:spcPts val="0"/>
              </a:spcBef>
            </a:pPr>
            <a:r>
              <a:rPr lang="en-US"/>
              <a:t>Bishop of Toowoomba</a:t>
            </a:r>
          </a:p>
          <a:p>
            <a:endParaRPr lang="en-AU"/>
          </a:p>
        </p:txBody>
      </p:sp>
      <p:pic>
        <p:nvPicPr>
          <p:cNvPr id="2" name="Picture 1">
            <a:extLst>
              <a:ext uri="{FF2B5EF4-FFF2-40B4-BE49-F238E27FC236}">
                <a16:creationId xmlns:a16="http://schemas.microsoft.com/office/drawing/2014/main" id="{10126EBE-D95C-F15D-7AEE-5365668AB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448" y="2440866"/>
            <a:ext cx="1752995" cy="2477732"/>
          </a:xfrm>
          <a:prstGeom prst="rect">
            <a:avLst/>
          </a:prstGeom>
        </p:spPr>
      </p:pic>
      <p:pic>
        <p:nvPicPr>
          <p:cNvPr id="4" name="Picture 2" descr="A close-up of a logo&#10;&#10;Description automatically generated">
            <a:extLst>
              <a:ext uri="{FF2B5EF4-FFF2-40B4-BE49-F238E27FC236}">
                <a16:creationId xmlns:a16="http://schemas.microsoft.com/office/drawing/2014/main" id="{E7A3D9FF-8873-E662-E3C8-178B34AC6D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83632" y="5162588"/>
            <a:ext cx="2310663" cy="72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6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2FDD3-FFAC-733F-168A-D8ECA9270C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AF3950-A802-CA77-EDFB-6B2485C96FBC}"/>
              </a:ext>
            </a:extLst>
          </p:cNvPr>
          <p:cNvSpPr>
            <a:spLocks noGrp="1"/>
          </p:cNvSpPr>
          <p:nvPr>
            <p:ph type="body" idx="1"/>
          </p:nvPr>
        </p:nvSpPr>
        <p:spPr>
          <a:xfrm>
            <a:off x="694363" y="1778226"/>
            <a:ext cx="11098696" cy="1564738"/>
          </a:xfrm>
        </p:spPr>
        <p:txBody>
          <a:bodyPr/>
          <a:lstStyle/>
          <a:p>
            <a:r>
              <a:rPr lang="en-AU" sz="4000"/>
              <a:t>3. </a:t>
            </a:r>
            <a:r>
              <a:rPr lang="en-AU" sz="4000" b="1"/>
              <a:t>Experience of a Spiritual/Faith Community</a:t>
            </a:r>
            <a:endParaRPr lang="en-AU" sz="4000"/>
          </a:p>
          <a:p>
            <a:endParaRPr lang="en-US" sz="6600"/>
          </a:p>
        </p:txBody>
      </p:sp>
      <p:pic>
        <p:nvPicPr>
          <p:cNvPr id="6" name="Picture 5">
            <a:extLst>
              <a:ext uri="{FF2B5EF4-FFF2-40B4-BE49-F238E27FC236}">
                <a16:creationId xmlns:a16="http://schemas.microsoft.com/office/drawing/2014/main" id="{FF384560-A497-773A-407D-E1023D507AA4}"/>
              </a:ext>
            </a:extLst>
          </p:cNvPr>
          <p:cNvPicPr>
            <a:picLocks noChangeAspect="1"/>
          </p:cNvPicPr>
          <p:nvPr/>
        </p:nvPicPr>
        <p:blipFill>
          <a:blip r:embed="rId2"/>
          <a:stretch>
            <a:fillRect/>
          </a:stretch>
        </p:blipFill>
        <p:spPr>
          <a:xfrm>
            <a:off x="3294225" y="3429000"/>
            <a:ext cx="4503665" cy="2549912"/>
          </a:xfrm>
          <a:prstGeom prst="rect">
            <a:avLst/>
          </a:prstGeom>
        </p:spPr>
      </p:pic>
    </p:spTree>
    <p:extLst>
      <p:ext uri="{BB962C8B-B14F-4D97-AF65-F5344CB8AC3E}">
        <p14:creationId xmlns:p14="http://schemas.microsoft.com/office/powerpoint/2010/main" val="402896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5ED59-7CE2-BC79-760C-6B3123AEF2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72119C-E53F-536F-85DB-D12908A267FB}"/>
              </a:ext>
            </a:extLst>
          </p:cNvPr>
          <p:cNvSpPr>
            <a:spLocks noGrp="1"/>
          </p:cNvSpPr>
          <p:nvPr>
            <p:ph type="body" idx="1"/>
          </p:nvPr>
        </p:nvSpPr>
        <p:spPr>
          <a:xfrm>
            <a:off x="1079386" y="1824250"/>
            <a:ext cx="10033225" cy="971704"/>
          </a:xfrm>
        </p:spPr>
        <p:txBody>
          <a:bodyPr/>
          <a:lstStyle/>
          <a:p>
            <a:r>
              <a:rPr lang="en-AU" sz="4000"/>
              <a:t>4. </a:t>
            </a:r>
            <a:r>
              <a:rPr lang="en-AU" sz="4000" b="1"/>
              <a:t>Life experiences that disorientate</a:t>
            </a:r>
            <a:endParaRPr lang="en-AU" sz="4000"/>
          </a:p>
          <a:p>
            <a:endParaRPr lang="en-US" sz="6600"/>
          </a:p>
        </p:txBody>
      </p:sp>
      <p:pic>
        <p:nvPicPr>
          <p:cNvPr id="8194" name="Picture 2" descr="Every life experience counts – 10 tips on how to handle tough times">
            <a:extLst>
              <a:ext uri="{FF2B5EF4-FFF2-40B4-BE49-F238E27FC236}">
                <a16:creationId xmlns:a16="http://schemas.microsoft.com/office/drawing/2014/main" id="{9DA1741D-1B07-BE76-C260-A7826FA4F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647" y="3167536"/>
            <a:ext cx="5964702" cy="253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7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4C79-57CD-2F9C-28A9-23EDE089DB0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074D4C2-B36A-1521-28F3-42B192E549E2}"/>
              </a:ext>
            </a:extLst>
          </p:cNvPr>
          <p:cNvSpPr>
            <a:spLocks noGrp="1"/>
          </p:cNvSpPr>
          <p:nvPr>
            <p:ph type="body" idx="1"/>
          </p:nvPr>
        </p:nvSpPr>
        <p:spPr>
          <a:xfrm>
            <a:off x="1079387" y="1756309"/>
            <a:ext cx="10033225" cy="998208"/>
          </a:xfrm>
        </p:spPr>
        <p:txBody>
          <a:bodyPr/>
          <a:lstStyle/>
          <a:p>
            <a:r>
              <a:rPr lang="en-AU" sz="4000"/>
              <a:t>5. </a:t>
            </a:r>
            <a:r>
              <a:rPr lang="en-AU" sz="4000" b="1"/>
              <a:t>Exposure to Contrary Beliefs</a:t>
            </a:r>
            <a:endParaRPr lang="en-AU" sz="4000"/>
          </a:p>
          <a:p>
            <a:endParaRPr lang="en-US" sz="6600"/>
          </a:p>
        </p:txBody>
      </p:sp>
      <p:pic>
        <p:nvPicPr>
          <p:cNvPr id="9218" name="Picture 2" descr="Joseph O'Connor Quote: “Beliefs: Those things we hold to be true despite  evidence to the">
            <a:extLst>
              <a:ext uri="{FF2B5EF4-FFF2-40B4-BE49-F238E27FC236}">
                <a16:creationId xmlns:a16="http://schemas.microsoft.com/office/drawing/2014/main" id="{82415A70-73D6-06ED-F824-50F95CDAC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300" y="2754517"/>
            <a:ext cx="5139397" cy="289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85A49-CC2D-A1CC-0643-D48954A9CF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619400B-2CB2-4658-304B-DD25C7CD2A11}"/>
              </a:ext>
            </a:extLst>
          </p:cNvPr>
          <p:cNvSpPr>
            <a:spLocks noGrp="1"/>
          </p:cNvSpPr>
          <p:nvPr>
            <p:ph type="body" idx="1"/>
          </p:nvPr>
        </p:nvSpPr>
        <p:spPr>
          <a:xfrm>
            <a:off x="1079387" y="2155810"/>
            <a:ext cx="10033225" cy="2436068"/>
          </a:xfrm>
        </p:spPr>
        <p:txBody>
          <a:bodyPr/>
          <a:lstStyle/>
          <a:p>
            <a:r>
              <a:rPr lang="en-AU" b="1"/>
              <a:t>‘The fact that in their </a:t>
            </a:r>
            <a:r>
              <a:rPr lang="en-AU" b="1" i="1"/>
              <a:t>own individual ways</a:t>
            </a:r>
            <a:r>
              <a:rPr lang="en-AU" b="1"/>
              <a:t> all members of the school community share this Christian vision, makes the school “Catholic”; principles of the gospel in this manner become the educational norms since the school then has them as its internal motivation and final goal.’</a:t>
            </a:r>
            <a:endParaRPr lang="en-AU"/>
          </a:p>
          <a:p>
            <a:endParaRPr lang="en-US" sz="6600"/>
          </a:p>
        </p:txBody>
      </p:sp>
    </p:spTree>
    <p:extLst>
      <p:ext uri="{BB962C8B-B14F-4D97-AF65-F5344CB8AC3E}">
        <p14:creationId xmlns:p14="http://schemas.microsoft.com/office/powerpoint/2010/main" val="261996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02E4-6620-4E0F-FEE9-C31D7664EC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C9DCE7-44FD-8455-7087-42F35F4D1BA9}"/>
              </a:ext>
            </a:extLst>
          </p:cNvPr>
          <p:cNvSpPr>
            <a:spLocks noGrp="1"/>
          </p:cNvSpPr>
          <p:nvPr>
            <p:ph type="body" idx="1"/>
          </p:nvPr>
        </p:nvSpPr>
        <p:spPr>
          <a:xfrm>
            <a:off x="1079387" y="2162436"/>
            <a:ext cx="10033225" cy="1640938"/>
          </a:xfrm>
        </p:spPr>
        <p:txBody>
          <a:bodyPr/>
          <a:lstStyle/>
          <a:p>
            <a:r>
              <a:rPr lang="en-AU" b="1"/>
              <a:t>‘seeing </a:t>
            </a:r>
            <a:r>
              <a:rPr lang="en-AU"/>
              <a:t>which realises that human knowledge is not an individual possession but rather a common fund from which each may draw by believing with their senses, mind, and heart the experience and truth of others.</a:t>
            </a:r>
          </a:p>
          <a:p>
            <a:endParaRPr lang="en-US" sz="6600"/>
          </a:p>
        </p:txBody>
      </p:sp>
      <p:pic>
        <p:nvPicPr>
          <p:cNvPr id="10242" name="Picture 2" descr="Looking vs. Seeing as a Photographer | PetaPixel">
            <a:extLst>
              <a:ext uri="{FF2B5EF4-FFF2-40B4-BE49-F238E27FC236}">
                <a16:creationId xmlns:a16="http://schemas.microsoft.com/office/drawing/2014/main" id="{D18034B4-7AAD-B80D-2A76-2B0C951AD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6" y="4199130"/>
            <a:ext cx="3398528" cy="178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4A51D-BA61-80CA-826E-E2C7D76910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4E86AC-B0D5-FD2A-22B1-4CDFB95C128F}"/>
              </a:ext>
            </a:extLst>
          </p:cNvPr>
          <p:cNvSpPr>
            <a:spLocks noGrp="1"/>
          </p:cNvSpPr>
          <p:nvPr>
            <p:ph type="body" idx="1"/>
          </p:nvPr>
        </p:nvSpPr>
        <p:spPr>
          <a:xfrm>
            <a:off x="1079387" y="2155810"/>
            <a:ext cx="10033225" cy="1273190"/>
          </a:xfrm>
        </p:spPr>
        <p:txBody>
          <a:bodyPr/>
          <a:lstStyle/>
          <a:p>
            <a:r>
              <a:rPr lang="en-AU" b="1"/>
              <a:t>hearing </a:t>
            </a:r>
            <a:r>
              <a:rPr lang="en-AU"/>
              <a:t>that enables the making of a general judgement about the value of believing knowledge that is discovered by people other than themselves.</a:t>
            </a:r>
          </a:p>
          <a:p>
            <a:endParaRPr lang="en-US" sz="6600"/>
          </a:p>
        </p:txBody>
      </p:sp>
      <p:sp>
        <p:nvSpPr>
          <p:cNvPr id="4" name="AutoShape 6" descr="What Is Hearing? - SightMD">
            <a:extLst>
              <a:ext uri="{FF2B5EF4-FFF2-40B4-BE49-F238E27FC236}">
                <a16:creationId xmlns:a16="http://schemas.microsoft.com/office/drawing/2014/main" id="{BB2A35E5-6EDA-A2F6-351F-ACADC2680C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 name="Picture 13">
            <a:extLst>
              <a:ext uri="{FF2B5EF4-FFF2-40B4-BE49-F238E27FC236}">
                <a16:creationId xmlns:a16="http://schemas.microsoft.com/office/drawing/2014/main" id="{EDEFA040-1280-C2AA-B2C0-3D69BF0CB582}"/>
              </a:ext>
            </a:extLst>
          </p:cNvPr>
          <p:cNvPicPr>
            <a:picLocks noChangeAspect="1"/>
          </p:cNvPicPr>
          <p:nvPr/>
        </p:nvPicPr>
        <p:blipFill>
          <a:blip r:embed="rId2"/>
          <a:stretch>
            <a:fillRect/>
          </a:stretch>
        </p:blipFill>
        <p:spPr>
          <a:xfrm>
            <a:off x="7562866" y="3663242"/>
            <a:ext cx="3402902" cy="2349464"/>
          </a:xfrm>
          <a:prstGeom prst="rect">
            <a:avLst/>
          </a:prstGeom>
        </p:spPr>
      </p:pic>
    </p:spTree>
    <p:extLst>
      <p:ext uri="{BB962C8B-B14F-4D97-AF65-F5344CB8AC3E}">
        <p14:creationId xmlns:p14="http://schemas.microsoft.com/office/powerpoint/2010/main" val="351629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7E07-5A0C-61DC-97B1-0AAE8BC3B2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CE26BA-EE46-8C05-31F9-5B33FF344967}"/>
              </a:ext>
            </a:extLst>
          </p:cNvPr>
          <p:cNvSpPr>
            <a:spLocks noGrp="1"/>
          </p:cNvSpPr>
          <p:nvPr>
            <p:ph type="body" idx="1"/>
          </p:nvPr>
        </p:nvSpPr>
        <p:spPr>
          <a:xfrm>
            <a:off x="1079387" y="2155810"/>
            <a:ext cx="10033225" cy="2436068"/>
          </a:xfrm>
        </p:spPr>
        <p:txBody>
          <a:bodyPr/>
          <a:lstStyle/>
          <a:p>
            <a:r>
              <a:rPr lang="en-AU" b="1"/>
              <a:t>coming to know</a:t>
            </a:r>
            <a:r>
              <a:rPr lang="en-AU"/>
              <a:t> that they can make a specific judgement of value about believing a particular person, source, or authority whose truth interests them.</a:t>
            </a:r>
          </a:p>
          <a:p>
            <a:endParaRPr lang="en-US" sz="6600"/>
          </a:p>
        </p:txBody>
      </p:sp>
    </p:spTree>
    <p:extLst>
      <p:ext uri="{BB962C8B-B14F-4D97-AF65-F5344CB8AC3E}">
        <p14:creationId xmlns:p14="http://schemas.microsoft.com/office/powerpoint/2010/main" val="231536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C3C8-E25C-8933-782F-3C50C92E429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D6513DF-73E1-090D-A839-3CB9065B426B}"/>
              </a:ext>
            </a:extLst>
          </p:cNvPr>
          <p:cNvSpPr>
            <a:spLocks noGrp="1"/>
          </p:cNvSpPr>
          <p:nvPr>
            <p:ph type="body" idx="1"/>
          </p:nvPr>
        </p:nvSpPr>
        <p:spPr>
          <a:xfrm>
            <a:off x="1079387" y="2155810"/>
            <a:ext cx="10033225" cy="2436068"/>
          </a:xfrm>
        </p:spPr>
        <p:txBody>
          <a:bodyPr/>
          <a:lstStyle/>
          <a:p>
            <a:r>
              <a:rPr lang="en-AU"/>
              <a:t>As a result of previous experiences or steps, there is the growth of </a:t>
            </a:r>
            <a:r>
              <a:rPr lang="en-AU" b="1"/>
              <a:t>knowing how</a:t>
            </a:r>
            <a:r>
              <a:rPr lang="en-AU"/>
              <a:t> to</a:t>
            </a:r>
            <a:r>
              <a:rPr lang="en-AU" b="1"/>
              <a:t> </a:t>
            </a:r>
            <a:r>
              <a:rPr lang="en-AU"/>
              <a:t>decide to believe a particular truth.</a:t>
            </a:r>
          </a:p>
          <a:p>
            <a:endParaRPr lang="en-US" sz="6600"/>
          </a:p>
        </p:txBody>
      </p:sp>
    </p:spTree>
    <p:extLst>
      <p:ext uri="{BB962C8B-B14F-4D97-AF65-F5344CB8AC3E}">
        <p14:creationId xmlns:p14="http://schemas.microsoft.com/office/powerpoint/2010/main" val="320634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911EF-D0B9-A016-CC9E-6ACBC713E1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D105A54-82EE-DA42-1994-A9265792DA97}"/>
              </a:ext>
            </a:extLst>
          </p:cNvPr>
          <p:cNvSpPr>
            <a:spLocks noGrp="1"/>
          </p:cNvSpPr>
          <p:nvPr>
            <p:ph type="body" idx="1"/>
          </p:nvPr>
        </p:nvSpPr>
        <p:spPr>
          <a:xfrm>
            <a:off x="1079387" y="2155810"/>
            <a:ext cx="10033225" cy="2436068"/>
          </a:xfrm>
        </p:spPr>
        <p:txBody>
          <a:bodyPr/>
          <a:lstStyle/>
          <a:p>
            <a:r>
              <a:rPr lang="en-AU"/>
              <a:t>By making an </a:t>
            </a:r>
            <a:r>
              <a:rPr lang="en-AU" b="1"/>
              <a:t>act of belief</a:t>
            </a:r>
            <a:r>
              <a:rPr lang="en-AU"/>
              <a:t>, </a:t>
            </a:r>
            <a:r>
              <a:rPr lang="en-AU" b="1"/>
              <a:t>testifying to</a:t>
            </a:r>
            <a:r>
              <a:rPr lang="en-AU"/>
              <a:t> the truth that was discovered by another and becomes their truth.</a:t>
            </a:r>
          </a:p>
          <a:p>
            <a:endParaRPr lang="en-US" sz="6600"/>
          </a:p>
        </p:txBody>
      </p:sp>
    </p:spTree>
    <p:extLst>
      <p:ext uri="{BB962C8B-B14F-4D97-AF65-F5344CB8AC3E}">
        <p14:creationId xmlns:p14="http://schemas.microsoft.com/office/powerpoint/2010/main" val="106097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D234C-5679-A710-F387-6966B6B3D0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4C259C5-D353-59C3-8740-AC67BB1E1D4E}"/>
              </a:ext>
            </a:extLst>
          </p:cNvPr>
          <p:cNvSpPr>
            <a:spLocks noGrp="1"/>
          </p:cNvSpPr>
          <p:nvPr>
            <p:ph type="body" idx="1"/>
          </p:nvPr>
        </p:nvSpPr>
        <p:spPr>
          <a:xfrm>
            <a:off x="1079387" y="2155810"/>
            <a:ext cx="10033225" cy="2071532"/>
          </a:xfrm>
        </p:spPr>
        <p:txBody>
          <a:bodyPr/>
          <a:lstStyle/>
          <a:p>
            <a:r>
              <a:rPr lang="en-AU"/>
              <a:t>As the school journey progresses, there are opportunities to believe or testify to learned truths that become the individual’s truth. At graduation, their Catholic education </a:t>
            </a:r>
            <a:r>
              <a:rPr lang="en-AU" b="1"/>
              <a:t>empowers students to choose</a:t>
            </a:r>
            <a:r>
              <a:rPr lang="en-AU"/>
              <a:t> from a diversity of abilities, skills, personal attitudes, and Christian values.</a:t>
            </a:r>
          </a:p>
          <a:p>
            <a:endParaRPr lang="en-US" sz="6600"/>
          </a:p>
        </p:txBody>
      </p:sp>
    </p:spTree>
    <p:extLst>
      <p:ext uri="{BB962C8B-B14F-4D97-AF65-F5344CB8AC3E}">
        <p14:creationId xmlns:p14="http://schemas.microsoft.com/office/powerpoint/2010/main" val="254802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5729E-6BD3-C976-8602-8BE2AB815F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F80016C-0E31-F4CD-0ADE-4F9829A7055D}"/>
              </a:ext>
            </a:extLst>
          </p:cNvPr>
          <p:cNvSpPr>
            <a:spLocks noGrp="1"/>
          </p:cNvSpPr>
          <p:nvPr>
            <p:ph type="body" idx="1"/>
          </p:nvPr>
        </p:nvSpPr>
        <p:spPr>
          <a:xfrm>
            <a:off x="1079387" y="1990374"/>
            <a:ext cx="10033225" cy="3733952"/>
          </a:xfrm>
        </p:spPr>
        <p:txBody>
          <a:bodyPr/>
          <a:lstStyle/>
          <a:p>
            <a:r>
              <a:rPr lang="en-AU" i="1"/>
              <a:t>Catholic schools in Queensland now lead in a context unlike any other in their 200‑year history. Students lived experiences, evolving parental expectations, workforce pressures, and shifting cultural narratives all challenge long‑held assumptions about schooling, faith, and belonging. In this environment, Catholic school leaders are called not simply to manage change, but to lead with clarity of purpose and renewed hope.</a:t>
            </a:r>
          </a:p>
          <a:p>
            <a:endParaRPr lang="en-AU"/>
          </a:p>
        </p:txBody>
      </p:sp>
    </p:spTree>
    <p:extLst>
      <p:ext uri="{BB962C8B-B14F-4D97-AF65-F5344CB8AC3E}">
        <p14:creationId xmlns:p14="http://schemas.microsoft.com/office/powerpoint/2010/main" val="380582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49F9-F8BA-9A9C-1375-C94D94C7F8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9499408-2AD7-4CC3-54C8-65147B9D22F7}"/>
              </a:ext>
            </a:extLst>
          </p:cNvPr>
          <p:cNvSpPr>
            <a:spLocks noGrp="1"/>
          </p:cNvSpPr>
          <p:nvPr>
            <p:ph type="body" idx="1"/>
          </p:nvPr>
        </p:nvSpPr>
        <p:spPr>
          <a:xfrm>
            <a:off x="1079387" y="1775791"/>
            <a:ext cx="10033225" cy="2694486"/>
          </a:xfrm>
        </p:spPr>
        <p:txBody>
          <a:bodyPr/>
          <a:lstStyle/>
          <a:p>
            <a:r>
              <a:rPr lang="en-US" sz="6600"/>
              <a:t>Places of </a:t>
            </a:r>
            <a:r>
              <a:rPr lang="en-AU" sz="6600"/>
              <a:t>Care and Attention to the Needs of Others </a:t>
            </a:r>
          </a:p>
          <a:p>
            <a:pPr algn="ctr"/>
            <a:endParaRPr lang="en-US" sz="6600"/>
          </a:p>
        </p:txBody>
      </p:sp>
    </p:spTree>
    <p:extLst>
      <p:ext uri="{BB962C8B-B14F-4D97-AF65-F5344CB8AC3E}">
        <p14:creationId xmlns:p14="http://schemas.microsoft.com/office/powerpoint/2010/main" val="338812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AA9A0D-02F6-6AED-02D7-5F01348875FA}"/>
              </a:ext>
            </a:extLst>
          </p:cNvPr>
          <p:cNvSpPr>
            <a:spLocks noGrp="1"/>
          </p:cNvSpPr>
          <p:nvPr>
            <p:ph type="body" idx="1"/>
          </p:nvPr>
        </p:nvSpPr>
        <p:spPr>
          <a:xfrm>
            <a:off x="1135657" y="1697883"/>
            <a:ext cx="10033225" cy="1731117"/>
          </a:xfrm>
        </p:spPr>
        <p:txBody>
          <a:bodyPr/>
          <a:lstStyle/>
          <a:p>
            <a:pPr algn="ctr"/>
            <a:r>
              <a:rPr lang="en-US" sz="6600"/>
              <a:t>Hope Does Not Disappoint</a:t>
            </a:r>
            <a:endParaRPr lang="en-US" sz="4800"/>
          </a:p>
          <a:p>
            <a:pPr algn="r"/>
            <a:r>
              <a:rPr lang="en-US" sz="3600"/>
              <a:t>Romans 5:5</a:t>
            </a:r>
          </a:p>
          <a:p>
            <a:pPr algn="ctr"/>
            <a:endParaRPr lang="en-US" sz="6600"/>
          </a:p>
        </p:txBody>
      </p:sp>
      <p:pic>
        <p:nvPicPr>
          <p:cNvPr id="2052" name="Picture 4" descr="Hope is a Discipline - Pioneer Bible Translators">
            <a:extLst>
              <a:ext uri="{FF2B5EF4-FFF2-40B4-BE49-F238E27FC236}">
                <a16:creationId xmlns:a16="http://schemas.microsoft.com/office/drawing/2014/main" id="{6020262B-25AE-4EFA-A8B0-21DD3A2B1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906" y="3622430"/>
            <a:ext cx="3278187" cy="234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1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81E8-D6FB-CD84-0D24-413AC15EDC3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73FD61-2588-9307-6A46-15C6C5F0388C}"/>
              </a:ext>
            </a:extLst>
          </p:cNvPr>
          <p:cNvSpPr>
            <a:spLocks noGrp="1"/>
          </p:cNvSpPr>
          <p:nvPr>
            <p:ph type="body" idx="1"/>
          </p:nvPr>
        </p:nvSpPr>
        <p:spPr>
          <a:xfrm>
            <a:off x="762864" y="1628067"/>
            <a:ext cx="10033225" cy="1800933"/>
          </a:xfrm>
        </p:spPr>
        <p:txBody>
          <a:bodyPr/>
          <a:lstStyle/>
          <a:p>
            <a:pPr algn="ctr"/>
            <a:r>
              <a:rPr lang="en-US" sz="6600"/>
              <a:t>Welcoming and Inclusive Communities</a:t>
            </a:r>
            <a:endParaRPr lang="en-US" sz="3600"/>
          </a:p>
          <a:p>
            <a:pPr algn="ctr"/>
            <a:endParaRPr lang="en-US" sz="6600"/>
          </a:p>
        </p:txBody>
      </p:sp>
      <p:pic>
        <p:nvPicPr>
          <p:cNvPr id="4" name="Picture 3">
            <a:extLst>
              <a:ext uri="{FF2B5EF4-FFF2-40B4-BE49-F238E27FC236}">
                <a16:creationId xmlns:a16="http://schemas.microsoft.com/office/drawing/2014/main" id="{F84F94F9-081D-67CE-AFB2-E902B1157C43}"/>
              </a:ext>
            </a:extLst>
          </p:cNvPr>
          <p:cNvPicPr>
            <a:picLocks noChangeAspect="1"/>
          </p:cNvPicPr>
          <p:nvPr/>
        </p:nvPicPr>
        <p:blipFill>
          <a:blip r:embed="rId2"/>
          <a:stretch>
            <a:fillRect/>
          </a:stretch>
        </p:blipFill>
        <p:spPr>
          <a:xfrm>
            <a:off x="3339316" y="4123190"/>
            <a:ext cx="4880473" cy="1800933"/>
          </a:xfrm>
          <a:prstGeom prst="rect">
            <a:avLst/>
          </a:prstGeom>
        </p:spPr>
      </p:pic>
    </p:spTree>
    <p:extLst>
      <p:ext uri="{BB962C8B-B14F-4D97-AF65-F5344CB8AC3E}">
        <p14:creationId xmlns:p14="http://schemas.microsoft.com/office/powerpoint/2010/main" val="223868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6445-8031-2183-4DC3-FD40E6DC89E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117DC2F-AB64-F356-0FB9-706CCF2FB56F}"/>
              </a:ext>
            </a:extLst>
          </p:cNvPr>
          <p:cNvSpPr>
            <a:spLocks noGrp="1"/>
          </p:cNvSpPr>
          <p:nvPr>
            <p:ph type="body" idx="1"/>
          </p:nvPr>
        </p:nvSpPr>
        <p:spPr>
          <a:xfrm>
            <a:off x="1079387" y="1619313"/>
            <a:ext cx="10033225" cy="4099000"/>
          </a:xfrm>
        </p:spPr>
        <p:txBody>
          <a:bodyPr/>
          <a:lstStyle/>
          <a:p>
            <a:r>
              <a:rPr lang="en-AU" i="1"/>
              <a:t>Today’s societies are characterised by a multicultural and multireligious composition. In this context, “Education contains a central challenge for the future: to allow various cultural expressions to co-exist and to promote dialogue so as to foster a peaceful society”. The history of Catholic schools is characterised by welcoming pupils from different cultural backgrounds and religious affiliations. In this context, “what is required is courageous and innovative fidelity to one’s own pedagogical vision”, which is expressed in the capacity to bear witness, to know and to dialogue with diversity.</a:t>
            </a:r>
            <a:endParaRPr lang="en-AU"/>
          </a:p>
          <a:p>
            <a:endParaRPr lang="en-AU"/>
          </a:p>
        </p:txBody>
      </p:sp>
    </p:spTree>
    <p:extLst>
      <p:ext uri="{BB962C8B-B14F-4D97-AF65-F5344CB8AC3E}">
        <p14:creationId xmlns:p14="http://schemas.microsoft.com/office/powerpoint/2010/main" val="294889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05C33-5FD5-D911-12D1-5EB4896D872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9C0E33-C114-2E71-110C-08F42EABD7DD}"/>
              </a:ext>
            </a:extLst>
          </p:cNvPr>
          <p:cNvSpPr>
            <a:spLocks noGrp="1"/>
          </p:cNvSpPr>
          <p:nvPr>
            <p:ph type="body" idx="1"/>
          </p:nvPr>
        </p:nvSpPr>
        <p:spPr>
          <a:xfrm>
            <a:off x="1079387" y="1740609"/>
            <a:ext cx="10033225" cy="2082554"/>
          </a:xfrm>
        </p:spPr>
        <p:txBody>
          <a:bodyPr/>
          <a:lstStyle/>
          <a:p>
            <a:pPr algn="ctr"/>
            <a:r>
              <a:rPr lang="en-US" sz="6600"/>
              <a:t>Places of Prayer Ritual and Liturgy</a:t>
            </a:r>
          </a:p>
        </p:txBody>
      </p:sp>
      <p:pic>
        <p:nvPicPr>
          <p:cNvPr id="4100" name="Picture 4" descr="Heritage Listed Community Building Restoration Project - RMA Engineers">
            <a:extLst>
              <a:ext uri="{FF2B5EF4-FFF2-40B4-BE49-F238E27FC236}">
                <a16:creationId xmlns:a16="http://schemas.microsoft.com/office/drawing/2014/main" id="{8EE69F0D-99CB-3A6F-C291-5854E7A93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206" y="3823163"/>
            <a:ext cx="3719586" cy="209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6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C2292-D63F-E14D-AF4A-A641CF21D7C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3254A5F-4EC5-410E-E8AE-9C4CAD2856E9}"/>
              </a:ext>
            </a:extLst>
          </p:cNvPr>
          <p:cNvSpPr>
            <a:spLocks noGrp="1"/>
          </p:cNvSpPr>
          <p:nvPr>
            <p:ph type="body" idx="1"/>
          </p:nvPr>
        </p:nvSpPr>
        <p:spPr>
          <a:xfrm>
            <a:off x="1135658" y="1649169"/>
            <a:ext cx="10033225" cy="2082554"/>
          </a:xfrm>
        </p:spPr>
        <p:txBody>
          <a:bodyPr/>
          <a:lstStyle/>
          <a:p>
            <a:pPr algn="ctr"/>
            <a:r>
              <a:rPr lang="en-US" sz="6600"/>
              <a:t>Places of Faith and Reason</a:t>
            </a:r>
          </a:p>
        </p:txBody>
      </p:sp>
      <p:pic>
        <p:nvPicPr>
          <p:cNvPr id="5122" name="Picture 2" descr="Beckett: Reconciling Faith and Reason – The Lutheran Column">
            <a:extLst>
              <a:ext uri="{FF2B5EF4-FFF2-40B4-BE49-F238E27FC236}">
                <a16:creationId xmlns:a16="http://schemas.microsoft.com/office/drawing/2014/main" id="{AB8DE3C5-A189-9DBD-AB5B-B7137F70B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067" y="3701804"/>
            <a:ext cx="3491865" cy="204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5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EC95F-50FB-BF7D-4F5A-4ABB1517D1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26BBC0D-7709-614E-F5EC-EB776C9B200C}"/>
              </a:ext>
            </a:extLst>
          </p:cNvPr>
          <p:cNvSpPr>
            <a:spLocks noGrp="1"/>
          </p:cNvSpPr>
          <p:nvPr>
            <p:ph type="body" idx="1"/>
          </p:nvPr>
        </p:nvSpPr>
        <p:spPr>
          <a:xfrm>
            <a:off x="1079387" y="1799937"/>
            <a:ext cx="10033225" cy="938572"/>
          </a:xfrm>
        </p:spPr>
        <p:txBody>
          <a:bodyPr/>
          <a:lstStyle/>
          <a:p>
            <a:r>
              <a:rPr lang="en-AU" sz="4000"/>
              <a:t>1.</a:t>
            </a:r>
            <a:r>
              <a:rPr lang="en-AU" sz="4000" b="1"/>
              <a:t>The Influence of Significant Others</a:t>
            </a:r>
          </a:p>
          <a:p>
            <a:endParaRPr lang="en-US" sz="6600"/>
          </a:p>
        </p:txBody>
      </p:sp>
      <p:pic>
        <p:nvPicPr>
          <p:cNvPr id="6148" name="Picture 4" descr="Family Bonding Activities ...">
            <a:extLst>
              <a:ext uri="{FF2B5EF4-FFF2-40B4-BE49-F238E27FC236}">
                <a16:creationId xmlns:a16="http://schemas.microsoft.com/office/drawing/2014/main" id="{CCA0B2F1-9C6F-E781-358E-029720FA3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948" y="2882048"/>
            <a:ext cx="3304103" cy="247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7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7B4AC-AB21-D2D7-F7DD-F6F52F6443D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0985FAD-01A9-D0CF-81BB-68F7F1AA1617}"/>
              </a:ext>
            </a:extLst>
          </p:cNvPr>
          <p:cNvSpPr>
            <a:spLocks noGrp="1"/>
          </p:cNvSpPr>
          <p:nvPr>
            <p:ph type="body" idx="1"/>
          </p:nvPr>
        </p:nvSpPr>
        <p:spPr>
          <a:xfrm>
            <a:off x="1172817" y="2248574"/>
            <a:ext cx="8693427" cy="1604495"/>
          </a:xfrm>
        </p:spPr>
        <p:txBody>
          <a:bodyPr/>
          <a:lstStyle/>
          <a:p>
            <a:r>
              <a:rPr lang="en-AU" sz="4000"/>
              <a:t>2.</a:t>
            </a:r>
            <a:r>
              <a:rPr lang="en-AU" sz="4000" b="1"/>
              <a:t>Taking Responsibility for the Spirituality/Faith of others</a:t>
            </a:r>
            <a:endParaRPr lang="en-AU" sz="4000"/>
          </a:p>
          <a:p>
            <a:endParaRPr lang="en-US" sz="6600"/>
          </a:p>
        </p:txBody>
      </p:sp>
      <p:pic>
        <p:nvPicPr>
          <p:cNvPr id="7170" name="Picture 2" descr="Can You Be Both Spiritual and Religious? - Manisha Melwani">
            <a:extLst>
              <a:ext uri="{FF2B5EF4-FFF2-40B4-BE49-F238E27FC236}">
                <a16:creationId xmlns:a16="http://schemas.microsoft.com/office/drawing/2014/main" id="{0311D418-7947-AD36-E7D0-568C6B2C8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892" y="3938953"/>
            <a:ext cx="33432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66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1eb829-8661-481f-8c59-18ada7edf4e9">
      <Terms xmlns="http://schemas.microsoft.com/office/infopath/2007/PartnerControls"/>
    </lcf76f155ced4ddcb4097134ff3c332f>
    <YEAR xmlns="931eb829-8661-481f-8c59-18ada7edf4e9" xsi:nil="true"/>
    <TaxCatchAll xmlns="e25f7f25-942d-40e3-bc33-2d62942aee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749619E354064E9BF8BA88E614619A" ma:contentTypeVersion="17" ma:contentTypeDescription="Create a new document." ma:contentTypeScope="" ma:versionID="43bc2ac8673656c4521d22d097a3d065">
  <xsd:schema xmlns:xsd="http://www.w3.org/2001/XMLSchema" xmlns:xs="http://www.w3.org/2001/XMLSchema" xmlns:p="http://schemas.microsoft.com/office/2006/metadata/properties" xmlns:ns2="931eb829-8661-481f-8c59-18ada7edf4e9" xmlns:ns3="e25f7f25-942d-40e3-bc33-2d62942aee00" targetNamespace="http://schemas.microsoft.com/office/2006/metadata/properties" ma:root="true" ma:fieldsID="812125ca716709924c7c7c7d218fb2bc" ns2:_="" ns3:_="">
    <xsd:import namespace="931eb829-8661-481f-8c59-18ada7edf4e9"/>
    <xsd:import namespace="e25f7f25-942d-40e3-bc33-2d62942aee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YEAR" minOccurs="0"/>
                <xsd:element ref="ns2:MediaServiceOCR"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eb829-8661-481f-8c59-18ada7edf4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a09f1f-b5be-46b4-9b4f-a93c343a905a"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YEAR" ma:index="18" nillable="true" ma:displayName="YEAR" ma:format="Dropdown" ma:internalName="YEAR">
      <xsd:simpleType>
        <xsd:restriction base="dms:Text">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7f25-942d-40e3-bc33-2d62942aee0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a944eac-ed58-4d70-bee4-63a34295f209}" ma:internalName="TaxCatchAll" ma:showField="CatchAllData" ma:web="e25f7f25-942d-40e3-bc33-2d62942aee0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4B530-4002-4AEF-BAA8-98B6674D3DBB}">
  <ds:schemaRefs>
    <ds:schemaRef ds:uri="http://schemas.microsoft.com/sharepoint/v3/contenttype/forms"/>
  </ds:schemaRefs>
</ds:datastoreItem>
</file>

<file path=customXml/itemProps2.xml><?xml version="1.0" encoding="utf-8"?>
<ds:datastoreItem xmlns:ds="http://schemas.openxmlformats.org/officeDocument/2006/customXml" ds:itemID="{2BA153B1-3ABE-41F1-A8E5-2381ABD7A4B1}">
  <ds:schemaRefs>
    <ds:schemaRef ds:uri="931eb829-8661-481f-8c59-18ada7edf4e9"/>
    <ds:schemaRef ds:uri="e25f7f25-942d-40e3-bc33-2d62942aee0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9636C8-9621-4D5B-8477-4CD0BE7E2F93}">
  <ds:schemaRefs>
    <ds:schemaRef ds:uri="931eb829-8661-481f-8c59-18ada7edf4e9"/>
    <ds:schemaRef ds:uri="e25f7f25-942d-40e3-bc33-2d62942aee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Widescreen</PresentationFormat>
  <Paragraphs>28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Bishop's Office</dc:creator>
  <cp:lastModifiedBy>Sharee Kinnaird</cp:lastModifiedBy>
  <cp:revision>2</cp:revision>
  <dcterms:created xsi:type="dcterms:W3CDTF">2025-10-15T03:44:16Z</dcterms:created>
  <dcterms:modified xsi:type="dcterms:W3CDTF">2026-05-06T01:32:26Z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0x0101006E749619E354064E9BF8BA88E614619A</vt:lpwstr>
  </property>
  <property fmtid="{D5CDD505-2E9C-101B-9397-08002B2CF9AE}" pid="3" name="MediaServiceImageTags">
    <vt:lpwstr/>
  </property>
</Properties>
</file>